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94682"/>
  </p:normalViewPr>
  <p:slideViewPr>
    <p:cSldViewPr snapToGrid="0" snapToObjects="1">
      <p:cViewPr varScale="1">
        <p:scale>
          <a:sx n="106" d="100"/>
          <a:sy n="106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C15E26-9EF5-2041-9080-B0A809E65AAE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95F8E-A070-5645-8B70-CF6429635C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8578" y="3277437"/>
            <a:ext cx="4094843" cy="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Box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23283" y="2233984"/>
            <a:ext cx="4153534" cy="48282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Matter </a:t>
            </a:r>
            <a:r>
              <a:rPr lang="en-US" dirty="0" err="1"/>
              <a:t>Titlte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9BEC92-5F63-8246-970F-4DAC15B7044B}"/>
              </a:ext>
            </a:extLst>
          </p:cNvPr>
          <p:cNvSpPr/>
          <p:nvPr userDrawn="1"/>
        </p:nvSpPr>
        <p:spPr>
          <a:xfrm>
            <a:off x="11269362" y="0"/>
            <a:ext cx="922638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C0CBD3-2866-ED41-AFA3-A53BAAB85A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9643" y="3669957"/>
            <a:ext cx="6417175" cy="23534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3FDB-7DD6-064E-8A32-374DF3F551A6}"/>
              </a:ext>
            </a:extLst>
          </p:cNvPr>
          <p:cNvSpPr/>
          <p:nvPr userDrawn="1"/>
        </p:nvSpPr>
        <p:spPr>
          <a:xfrm flipH="1">
            <a:off x="830521" y="1369605"/>
            <a:ext cx="2705316" cy="46537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CE4024C-35FA-AB48-BDA4-9429EF66F5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51622" y="2946174"/>
            <a:ext cx="5725196" cy="4828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Contrary to popular belief, Lorem Ipsum is not simply random text. It has roots in a piece of classical Latin literature from 45 BC, making it. 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ED78BC-5615-E849-A7F4-865D86425B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0263" y="1370013"/>
            <a:ext cx="2705100" cy="2705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1315D-AB7E-5A48-86C8-EED4F8BEEF8A}"/>
              </a:ext>
            </a:extLst>
          </p:cNvPr>
          <p:cNvSpPr/>
          <p:nvPr userDrawn="1"/>
        </p:nvSpPr>
        <p:spPr>
          <a:xfrm>
            <a:off x="830263" y="4075113"/>
            <a:ext cx="2705100" cy="12618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74D000-27AE-3749-8EA8-4DC1ECC7022D}"/>
              </a:ext>
            </a:extLst>
          </p:cNvPr>
          <p:cNvSpPr/>
          <p:nvPr userDrawn="1"/>
        </p:nvSpPr>
        <p:spPr>
          <a:xfrm>
            <a:off x="830263" y="4201297"/>
            <a:ext cx="2705100" cy="1822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7CA670F-05D2-0B4A-B693-B3B46AFAB8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7580" y="4327481"/>
            <a:ext cx="2270466" cy="5676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5ED0AC-B284-244A-9AB4-9DE9E4AC3A79}"/>
              </a:ext>
            </a:extLst>
          </p:cNvPr>
          <p:cNvSpPr/>
          <p:nvPr userDrawn="1"/>
        </p:nvSpPr>
        <p:spPr>
          <a:xfrm>
            <a:off x="2026505" y="4926992"/>
            <a:ext cx="312615" cy="46892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61559A-F0E6-0749-9869-BD6B5BBE97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47580" y="5257226"/>
            <a:ext cx="2270466" cy="4828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E162490-1135-3C4B-AA42-EEEF955C34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8744339" y="369838"/>
            <a:ext cx="2232478" cy="1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44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Layout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E8D1091-844B-BB47-A991-7D6F226C94F8}"/>
              </a:ext>
            </a:extLst>
          </p:cNvPr>
          <p:cNvSpPr/>
          <p:nvPr userDrawn="1"/>
        </p:nvSpPr>
        <p:spPr>
          <a:xfrm>
            <a:off x="2295718" y="895865"/>
            <a:ext cx="2533521" cy="253352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6B42FF-7B41-8D4A-A9B3-0C3B5F0995B5}"/>
              </a:ext>
            </a:extLst>
          </p:cNvPr>
          <p:cNvSpPr/>
          <p:nvPr userDrawn="1"/>
        </p:nvSpPr>
        <p:spPr>
          <a:xfrm>
            <a:off x="7362760" y="895479"/>
            <a:ext cx="2533521" cy="253352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215CF-7274-A54F-AB9E-EB8B15917423}"/>
              </a:ext>
            </a:extLst>
          </p:cNvPr>
          <p:cNvSpPr/>
          <p:nvPr userDrawn="1"/>
        </p:nvSpPr>
        <p:spPr>
          <a:xfrm>
            <a:off x="4829239" y="3429000"/>
            <a:ext cx="2533521" cy="253352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7B53B7B-B5EA-2B44-BD6E-77B06E628D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9175" y="895350"/>
            <a:ext cx="2533650" cy="2533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65B87E5-3F59-A14E-ADC0-0865CE21C5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95558" y="3428935"/>
            <a:ext cx="2533650" cy="2533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1B9CB0F2-8272-8246-B6BB-E87E82830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62695" y="3428935"/>
            <a:ext cx="2533650" cy="2533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AECA978-D732-6D4E-8A70-3D3EAA7281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6143" y="2162175"/>
            <a:ext cx="2232479" cy="2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Matter </a:t>
            </a:r>
            <a:r>
              <a:rPr lang="en-US" dirty="0" err="1"/>
              <a:t>Titlte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6549D65-31DA-6648-BA16-E3311AE4D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46143" y="2613448"/>
            <a:ext cx="2232479" cy="4828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05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Free for edit and </a:t>
            </a:r>
            <a:r>
              <a:rPr lang="en-US" dirty="0" err="1"/>
              <a:t>custumize</a:t>
            </a:r>
            <a:r>
              <a:rPr lang="en-US" dirty="0"/>
              <a:t>. Make your happy.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4F203B7-09AE-ED48-8EDD-C81E5F3DD1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13313" y="2162175"/>
            <a:ext cx="2232479" cy="2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Matter </a:t>
            </a:r>
            <a:r>
              <a:rPr lang="en-US" dirty="0" err="1"/>
              <a:t>Titlte</a:t>
            </a:r>
            <a:endParaRPr lang="en-US" dirty="0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5812806A-BA7F-5C4E-BC45-8DA1459845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3313" y="2613448"/>
            <a:ext cx="2232479" cy="4828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05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Free for edit and </a:t>
            </a:r>
            <a:r>
              <a:rPr lang="en-US" dirty="0" err="1"/>
              <a:t>custumize</a:t>
            </a:r>
            <a:r>
              <a:rPr lang="en-US" dirty="0"/>
              <a:t>. Make your happy.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422DC3C-0843-D643-B7E4-95820510A28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79760" y="4621374"/>
            <a:ext cx="2232479" cy="2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Matter </a:t>
            </a:r>
            <a:r>
              <a:rPr lang="en-US" dirty="0" err="1"/>
              <a:t>Titlte</a:t>
            </a:r>
            <a:endParaRPr lang="en-US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5982A898-CF90-B142-BDF9-5F315D37A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79760" y="5072647"/>
            <a:ext cx="2232479" cy="4828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05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Free for edit and </a:t>
            </a:r>
            <a:r>
              <a:rPr lang="en-US" dirty="0" err="1"/>
              <a:t>custumize</a:t>
            </a:r>
            <a:r>
              <a:rPr lang="en-US" dirty="0"/>
              <a:t>. Make your happy.</a:t>
            </a:r>
          </a:p>
        </p:txBody>
      </p:sp>
    </p:spTree>
    <p:extLst>
      <p:ext uri="{BB962C8B-B14F-4D97-AF65-F5344CB8AC3E}">
        <p14:creationId xmlns:p14="http://schemas.microsoft.com/office/powerpoint/2010/main" val="4190142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Gallery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34215CF-7274-A54F-AB9E-EB8B15917423}"/>
              </a:ext>
            </a:extLst>
          </p:cNvPr>
          <p:cNvSpPr/>
          <p:nvPr userDrawn="1"/>
        </p:nvSpPr>
        <p:spPr>
          <a:xfrm>
            <a:off x="8703471" y="5072647"/>
            <a:ext cx="3075650" cy="8822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65B87E5-3F59-A14E-ADC0-0865CE21C5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03442" y="2879124"/>
            <a:ext cx="3075807" cy="21935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6549D65-31DA-6648-BA16-E3311AE4D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967" y="1253740"/>
            <a:ext cx="6690492" cy="10238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C24CB3-899E-DD45-A213-C7AB50F41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5587" y="1251774"/>
            <a:ext cx="4153534" cy="102380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Our</a:t>
            </a:r>
          </a:p>
          <a:p>
            <a:pPr lvl="0"/>
            <a:r>
              <a:rPr lang="en-US" dirty="0"/>
              <a:t>Gallery Photo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0B00D6-A556-E249-9C00-3B4888A8EE0A}"/>
              </a:ext>
            </a:extLst>
          </p:cNvPr>
          <p:cNvSpPr/>
          <p:nvPr userDrawn="1"/>
        </p:nvSpPr>
        <p:spPr>
          <a:xfrm>
            <a:off x="4819155" y="5072647"/>
            <a:ext cx="3075650" cy="8822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70E01AA6-79F5-DF4E-BE51-5293BB79F69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9126" y="2879124"/>
            <a:ext cx="3075807" cy="21935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BB61FA7-FE1B-0C40-A6B6-90174F960F60}"/>
              </a:ext>
            </a:extLst>
          </p:cNvPr>
          <p:cNvSpPr/>
          <p:nvPr userDrawn="1"/>
        </p:nvSpPr>
        <p:spPr>
          <a:xfrm>
            <a:off x="934996" y="5106617"/>
            <a:ext cx="3075650" cy="8822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356A74A9-C1BA-BA4F-A0F3-FFB36CBFE3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34967" y="2913094"/>
            <a:ext cx="3075807" cy="21935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873C164-2FCD-AF40-BF79-F4C56EB2F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10523" y="5246573"/>
            <a:ext cx="760662" cy="602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6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9B2723C-AD46-F745-9DB0-F1A20E2EC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98144" y="5197044"/>
            <a:ext cx="760662" cy="602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6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2DA45B9-44CE-C447-BF32-01DB1777888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88023" y="5246573"/>
            <a:ext cx="760662" cy="602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36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03D4FE5-0B96-9C45-BBAB-FD159DCA7C5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55737" y="5252540"/>
            <a:ext cx="2061355" cy="5964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Description, Lorem Ipsum is simply dummy text of the printing.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A57F9188-85EA-2143-9BFD-78070F8DDB3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46128" y="5197044"/>
            <a:ext cx="2061355" cy="5964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Description, Lorem Ipsum is simply dummy text of the printing.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933C574-16A3-D849-810C-B17114A0A8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633569" y="5241086"/>
            <a:ext cx="2061355" cy="5964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Description, Lorem Ipsum is simply dummy text of the printing.</a:t>
            </a:r>
          </a:p>
        </p:txBody>
      </p:sp>
    </p:spTree>
    <p:extLst>
      <p:ext uri="{BB962C8B-B14F-4D97-AF65-F5344CB8AC3E}">
        <p14:creationId xmlns:p14="http://schemas.microsoft.com/office/powerpoint/2010/main" val="526012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fi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6549D65-31DA-6648-BA16-E3311AE4D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966" y="1747547"/>
            <a:ext cx="10759957" cy="6581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C24CB3-899E-DD45-A213-C7AB50F41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4966" y="881514"/>
            <a:ext cx="4153534" cy="5335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Infografis</a:t>
            </a:r>
            <a:r>
              <a:rPr lang="en-US" dirty="0"/>
              <a:t>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1644A6-88C9-C840-9DD9-72EBA386C28E}"/>
              </a:ext>
            </a:extLst>
          </p:cNvPr>
          <p:cNvSpPr/>
          <p:nvPr userDrawn="1"/>
        </p:nvSpPr>
        <p:spPr>
          <a:xfrm>
            <a:off x="934966" y="2722511"/>
            <a:ext cx="3253975" cy="3253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4D73F97-831E-184B-81D3-A8CBE4194AED}"/>
              </a:ext>
            </a:extLst>
          </p:cNvPr>
          <p:cNvSpPr/>
          <p:nvPr userDrawn="1"/>
        </p:nvSpPr>
        <p:spPr>
          <a:xfrm>
            <a:off x="2317323" y="5331536"/>
            <a:ext cx="500017" cy="500017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873C164-2FCD-AF40-BF79-F4C56EB2F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1166" y="3038007"/>
            <a:ext cx="2421570" cy="33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213D617-CCB0-4040-BEA4-FF5474CB70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41482" y="3605120"/>
            <a:ext cx="3040939" cy="17672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pic>
        <p:nvPicPr>
          <p:cNvPr id="5" name="Graphic 4" descr="Document">
            <a:extLst>
              <a:ext uri="{FF2B5EF4-FFF2-40B4-BE49-F238E27FC236}">
                <a16:creationId xmlns:a16="http://schemas.microsoft.com/office/drawing/2014/main" id="{487B3B46-9940-8140-A7B9-A7EEDA7EA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4264" y="5453857"/>
            <a:ext cx="255373" cy="255373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F9ADF36-9DC1-A949-89CB-63DCE8444016}"/>
              </a:ext>
            </a:extLst>
          </p:cNvPr>
          <p:cNvSpPr/>
          <p:nvPr userDrawn="1"/>
        </p:nvSpPr>
        <p:spPr>
          <a:xfrm>
            <a:off x="4652419" y="2722511"/>
            <a:ext cx="3253975" cy="32539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3C02B20-60AE-BF46-A664-8AE3563CA3A5}"/>
              </a:ext>
            </a:extLst>
          </p:cNvPr>
          <p:cNvSpPr/>
          <p:nvPr userDrawn="1"/>
        </p:nvSpPr>
        <p:spPr>
          <a:xfrm>
            <a:off x="6034776" y="5331536"/>
            <a:ext cx="500017" cy="5000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A563EB0-7062-E44A-B129-DA4BF6BDC90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68619" y="3038007"/>
            <a:ext cx="2421570" cy="33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C371DD8-B4BF-8D4C-A9BB-93EE4F09BED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58935" y="3605120"/>
            <a:ext cx="3040939" cy="17672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25B8DB-FE5D-C549-8832-AABEEF742C3A}"/>
              </a:ext>
            </a:extLst>
          </p:cNvPr>
          <p:cNvSpPr/>
          <p:nvPr userDrawn="1"/>
        </p:nvSpPr>
        <p:spPr>
          <a:xfrm>
            <a:off x="8369872" y="2722511"/>
            <a:ext cx="3253975" cy="3253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6479DC-7B2A-7643-A667-FC3B936BD3D6}"/>
              </a:ext>
            </a:extLst>
          </p:cNvPr>
          <p:cNvSpPr/>
          <p:nvPr userDrawn="1"/>
        </p:nvSpPr>
        <p:spPr>
          <a:xfrm>
            <a:off x="9752229" y="5331536"/>
            <a:ext cx="500017" cy="500017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69DF830E-DC06-EE4A-B47F-8127A15BBC6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786072" y="3038007"/>
            <a:ext cx="2421570" cy="33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36041FD0-151B-1349-B069-5752C5524E0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76388" y="3605120"/>
            <a:ext cx="3040939" cy="17672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1424A1AF-B0AE-4F4D-B28E-F95AB71CDB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1675" y="5433814"/>
            <a:ext cx="295457" cy="295457"/>
          </a:xfrm>
          <a:prstGeom prst="rect">
            <a:avLst/>
          </a:prstGeom>
        </p:spPr>
      </p:pic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4B1E2DE9-80FD-A440-97AB-68A8E3CBFA3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47084" y="5433814"/>
            <a:ext cx="299545" cy="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13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8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animBg="1"/>
      <p:bldP spid="42" grpId="0" animBg="1"/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grafi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6549D65-31DA-6648-BA16-E3311AE4D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966" y="1976147"/>
            <a:ext cx="10759957" cy="6581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C24CB3-899E-DD45-A213-C7AB50F41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4966" y="1110114"/>
            <a:ext cx="4153534" cy="53357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Infografis</a:t>
            </a:r>
            <a:r>
              <a:rPr lang="en-US" dirty="0"/>
              <a:t> 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4D73F97-831E-184B-81D3-A8CBE4194AED}"/>
              </a:ext>
            </a:extLst>
          </p:cNvPr>
          <p:cNvSpPr/>
          <p:nvPr userDrawn="1"/>
        </p:nvSpPr>
        <p:spPr>
          <a:xfrm>
            <a:off x="1763519" y="3194604"/>
            <a:ext cx="764464" cy="7644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873C164-2FCD-AF40-BF79-F4C56EB2F5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4966" y="4222283"/>
            <a:ext cx="2421570" cy="337500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pic>
        <p:nvPicPr>
          <p:cNvPr id="5" name="Graphic 4" descr="Document">
            <a:extLst>
              <a:ext uri="{FF2B5EF4-FFF2-40B4-BE49-F238E27FC236}">
                <a16:creationId xmlns:a16="http://schemas.microsoft.com/office/drawing/2014/main" id="{487B3B46-9940-8140-A7B9-A7EEDA7EA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0534" y="3381619"/>
            <a:ext cx="390434" cy="390434"/>
          </a:xfrm>
          <a:prstGeom prst="rect">
            <a:avLst/>
          </a:prstGeom>
        </p:spPr>
      </p:pic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019601E-AD1F-C940-AE33-F72BC59ED3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4966" y="4816521"/>
            <a:ext cx="2421570" cy="7865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49E1A11-F454-824D-B7E9-776FFABACC92}"/>
              </a:ext>
            </a:extLst>
          </p:cNvPr>
          <p:cNvSpPr/>
          <p:nvPr userDrawn="1"/>
        </p:nvSpPr>
        <p:spPr>
          <a:xfrm>
            <a:off x="4502983" y="3199139"/>
            <a:ext cx="764464" cy="7644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380EC2D-C491-DB42-8EB5-EB2664382FE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74430" y="4226818"/>
            <a:ext cx="2421570" cy="337500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99EBF58-212B-F94F-A0F9-34295BB623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74430" y="4821056"/>
            <a:ext cx="2421570" cy="7865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C0B667-AC01-BD4C-B730-A74D72D0B457}"/>
              </a:ext>
            </a:extLst>
          </p:cNvPr>
          <p:cNvSpPr/>
          <p:nvPr userDrawn="1"/>
        </p:nvSpPr>
        <p:spPr>
          <a:xfrm>
            <a:off x="7242447" y="3203674"/>
            <a:ext cx="764464" cy="7644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1B12702-2D84-AF47-9127-F46067D59F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13894" y="4231353"/>
            <a:ext cx="2421570" cy="3375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11AAA24-E965-A744-8744-5B4DC6C666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13894" y="4825591"/>
            <a:ext cx="2421570" cy="7865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8E5C18D-348A-5644-AFC5-CD3B17CDDA65}"/>
              </a:ext>
            </a:extLst>
          </p:cNvPr>
          <p:cNvSpPr/>
          <p:nvPr userDrawn="1"/>
        </p:nvSpPr>
        <p:spPr>
          <a:xfrm>
            <a:off x="9981911" y="3208209"/>
            <a:ext cx="764464" cy="76446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7558910-0C07-E744-8A54-D993AEDB78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53358" y="4235888"/>
            <a:ext cx="2421570" cy="337500"/>
          </a:xfrm>
          <a:prstGeom prst="rect">
            <a:avLst/>
          </a:prstGeom>
          <a:solidFill>
            <a:schemeClr val="accent5"/>
          </a:solidFill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Your Title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F506166F-4C59-B14D-A5CA-480B6DADC10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53358" y="4830126"/>
            <a:ext cx="2421570" cy="7865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</a:t>
            </a:r>
          </a:p>
        </p:txBody>
      </p:sp>
      <p:pic>
        <p:nvPicPr>
          <p:cNvPr id="6" name="Graphic 5" descr="Target Audience">
            <a:extLst>
              <a:ext uri="{FF2B5EF4-FFF2-40B4-BE49-F238E27FC236}">
                <a16:creationId xmlns:a16="http://schemas.microsoft.com/office/drawing/2014/main" id="{0679AB16-8E46-BF47-A27A-7A9F17B09C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9032" y="3322072"/>
            <a:ext cx="532366" cy="532366"/>
          </a:xfrm>
          <a:prstGeom prst="rect">
            <a:avLst/>
          </a:prstGeom>
        </p:spPr>
      </p:pic>
      <p:pic>
        <p:nvPicPr>
          <p:cNvPr id="11" name="Graphic 10" descr="Briefcase">
            <a:extLst>
              <a:ext uri="{FF2B5EF4-FFF2-40B4-BE49-F238E27FC236}">
                <a16:creationId xmlns:a16="http://schemas.microsoft.com/office/drawing/2014/main" id="{6820CD80-BC1F-B34E-8207-E330263B383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8935" y="3341092"/>
            <a:ext cx="471488" cy="471488"/>
          </a:xfrm>
          <a:prstGeom prst="rect">
            <a:avLst/>
          </a:prstGeom>
        </p:spPr>
      </p:pic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DC471A61-D139-EE47-84EA-97658F5BB1E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58727" y="3307358"/>
            <a:ext cx="610832" cy="610832"/>
          </a:xfrm>
          <a:prstGeom prst="rect">
            <a:avLst/>
          </a:prstGeom>
        </p:spPr>
      </p:pic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72F58DB2-D8E3-8C48-AA62-22D0C18F532E}"/>
              </a:ext>
            </a:extLst>
          </p:cNvPr>
          <p:cNvSpPr/>
          <p:nvPr userDrawn="1"/>
        </p:nvSpPr>
        <p:spPr>
          <a:xfrm>
            <a:off x="1989443" y="5936577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A2566500-5750-7A48-A01E-1DC60584832C}"/>
              </a:ext>
            </a:extLst>
          </p:cNvPr>
          <p:cNvSpPr/>
          <p:nvPr userDrawn="1"/>
        </p:nvSpPr>
        <p:spPr>
          <a:xfrm>
            <a:off x="4728907" y="5908503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C914756D-EF4E-8A4D-9950-1CAC6D5D7731}"/>
              </a:ext>
            </a:extLst>
          </p:cNvPr>
          <p:cNvSpPr/>
          <p:nvPr userDrawn="1"/>
        </p:nvSpPr>
        <p:spPr>
          <a:xfrm>
            <a:off x="7468371" y="5880429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5200370-D878-A847-AB5F-AFBF45C6ED7F}"/>
              </a:ext>
            </a:extLst>
          </p:cNvPr>
          <p:cNvSpPr/>
          <p:nvPr userDrawn="1"/>
        </p:nvSpPr>
        <p:spPr>
          <a:xfrm>
            <a:off x="10207835" y="5852355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0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5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animBg="1"/>
      <p:bldP spid="39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48" grpId="0" animBg="1"/>
      <p:bldP spid="49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fografi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7E78DB-43A4-B849-8458-F8C36841B02A}"/>
              </a:ext>
            </a:extLst>
          </p:cNvPr>
          <p:cNvSpPr/>
          <p:nvPr userDrawn="1"/>
        </p:nvSpPr>
        <p:spPr>
          <a:xfrm>
            <a:off x="8396868" y="0"/>
            <a:ext cx="379513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C24CB3-899E-DD45-A213-C7AB50F41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4336" y="1680839"/>
            <a:ext cx="3042674" cy="10586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Infografis</a:t>
            </a:r>
            <a:endParaRPr lang="en-US" dirty="0"/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D80D9A64-F819-004C-8E40-3373FEA226C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14336" y="3000451"/>
            <a:ext cx="3042674" cy="18668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5C34901-7021-A141-B144-DD41E61D60EA}"/>
              </a:ext>
            </a:extLst>
          </p:cNvPr>
          <p:cNvSpPr/>
          <p:nvPr userDrawn="1"/>
        </p:nvSpPr>
        <p:spPr>
          <a:xfrm>
            <a:off x="1514336" y="5236548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16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fografi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 rot="5400000">
            <a:off x="5860256" y="526256"/>
            <a:ext cx="471488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72714" y="6468367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C24CB3-899E-DD45-A213-C7AB50F41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6819" y="345125"/>
            <a:ext cx="5053152" cy="5289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Infografis</a:t>
            </a:r>
            <a:r>
              <a:rPr lang="en-US" dirty="0"/>
              <a:t> Title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EC44F6-9EFE-AD4C-B34A-1E3C5FD2A5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1723" y="3427301"/>
            <a:ext cx="2081212" cy="528942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Problem 1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5A43482-BDB3-0E41-AE6F-00F73D07CC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72935" y="3427301"/>
            <a:ext cx="2081212" cy="528942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Problem 2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000EA6C0-13F3-234B-8A22-65C159BEAE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4147" y="3427301"/>
            <a:ext cx="2081212" cy="528942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Problem 3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C552290D-FB6C-3C4B-8626-D0CD16A023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35359" y="3427301"/>
            <a:ext cx="2081212" cy="528942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Problem 4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EDEB9B0B-7F97-0B44-AF17-43EC0B08EA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16571" y="3427301"/>
            <a:ext cx="2081212" cy="528942"/>
          </a:xfrm>
          <a:prstGeom prst="rect">
            <a:avLst/>
          </a:prstGeom>
          <a:solidFill>
            <a:srgbClr val="92D05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Problem 5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086DD13-436F-EA48-A67C-87C32E1495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819" y="1732963"/>
            <a:ext cx="664032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9C5AAA7-A91A-6649-A952-D133042A09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72935" y="4227871"/>
            <a:ext cx="664032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0C50FF7-07AB-E54C-800B-E6ACF53EEB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54147" y="1732963"/>
            <a:ext cx="664032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28AB8B0-CA4B-BD4D-BC7B-FF8D2A48881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35359" y="4227871"/>
            <a:ext cx="664032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2F0B0E80-6551-CE41-A639-B79C440C46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41475" y="1732963"/>
            <a:ext cx="664032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D1BF2233-6136-D847-9363-12FDC479F9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6819" y="2381132"/>
            <a:ext cx="3142576" cy="7745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1F18B65-33F3-244D-B247-CFBC547896C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33389" y="2375737"/>
            <a:ext cx="3142576" cy="7745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F0892924-929E-DF45-AFD4-F48179E48F9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1475" y="2375736"/>
            <a:ext cx="3142576" cy="7745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FFEE8C57-1E37-EB47-8753-EFF52E5513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72935" y="4840161"/>
            <a:ext cx="3142576" cy="7745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5082F5A-DA0C-EE4C-9082-3132FD298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35359" y="4840161"/>
            <a:ext cx="3142576" cy="7745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</a:t>
            </a:r>
          </a:p>
        </p:txBody>
      </p:sp>
    </p:spTree>
    <p:extLst>
      <p:ext uri="{BB962C8B-B14F-4D97-AF65-F5344CB8AC3E}">
        <p14:creationId xmlns:p14="http://schemas.microsoft.com/office/powerpoint/2010/main" val="721998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 rot="5400000">
            <a:off x="5860256" y="526256"/>
            <a:ext cx="471488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72714" y="6468367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DFA7522-FAD9-5F47-94E5-CF344B59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6819" y="345125"/>
            <a:ext cx="2994838" cy="5289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Video Title</a:t>
            </a:r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759941F0-1B2C-6244-8E8F-A3C3C0AAE361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1592263" y="1049338"/>
            <a:ext cx="9007475" cy="4759325"/>
          </a:xfrm>
          <a:custGeom>
            <a:avLst/>
            <a:gdLst>
              <a:gd name="connsiteX0" fmla="*/ 125272 w 9007475"/>
              <a:gd name="connsiteY0" fmla="*/ 0 h 4759325"/>
              <a:gd name="connsiteX1" fmla="*/ 8882202 w 9007475"/>
              <a:gd name="connsiteY1" fmla="*/ 0 h 4759325"/>
              <a:gd name="connsiteX2" fmla="*/ 8930017 w 9007475"/>
              <a:gd name="connsiteY2" fmla="*/ 9653 h 4759325"/>
              <a:gd name="connsiteX3" fmla="*/ 8997982 w 9007475"/>
              <a:gd name="connsiteY3" fmla="*/ 77618 h 4759325"/>
              <a:gd name="connsiteX4" fmla="*/ 9007475 w 9007475"/>
              <a:gd name="connsiteY4" fmla="*/ 124641 h 4759325"/>
              <a:gd name="connsiteX5" fmla="*/ 9007475 w 9007475"/>
              <a:gd name="connsiteY5" fmla="*/ 4634683 h 4759325"/>
              <a:gd name="connsiteX6" fmla="*/ 8997982 w 9007475"/>
              <a:gd name="connsiteY6" fmla="*/ 4681705 h 4759325"/>
              <a:gd name="connsiteX7" fmla="*/ 8930017 w 9007475"/>
              <a:gd name="connsiteY7" fmla="*/ 4749670 h 4759325"/>
              <a:gd name="connsiteX8" fmla="*/ 8882192 w 9007475"/>
              <a:gd name="connsiteY8" fmla="*/ 4759325 h 4759325"/>
              <a:gd name="connsiteX9" fmla="*/ 125282 w 9007475"/>
              <a:gd name="connsiteY9" fmla="*/ 4759325 h 4759325"/>
              <a:gd name="connsiteX10" fmla="*/ 77458 w 9007475"/>
              <a:gd name="connsiteY10" fmla="*/ 4749670 h 4759325"/>
              <a:gd name="connsiteX11" fmla="*/ 9493 w 9007475"/>
              <a:gd name="connsiteY11" fmla="*/ 4681705 h 4759325"/>
              <a:gd name="connsiteX12" fmla="*/ 0 w 9007475"/>
              <a:gd name="connsiteY12" fmla="*/ 4634687 h 4759325"/>
              <a:gd name="connsiteX13" fmla="*/ 0 w 9007475"/>
              <a:gd name="connsiteY13" fmla="*/ 124636 h 4759325"/>
              <a:gd name="connsiteX14" fmla="*/ 9493 w 9007475"/>
              <a:gd name="connsiteY14" fmla="*/ 77618 h 4759325"/>
              <a:gd name="connsiteX15" fmla="*/ 77458 w 9007475"/>
              <a:gd name="connsiteY15" fmla="*/ 9653 h 475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07475" h="4759325">
                <a:moveTo>
                  <a:pt x="125272" y="0"/>
                </a:moveTo>
                <a:lnTo>
                  <a:pt x="8882202" y="0"/>
                </a:lnTo>
                <a:lnTo>
                  <a:pt x="8930017" y="9653"/>
                </a:lnTo>
                <a:cubicBezTo>
                  <a:pt x="8960575" y="22579"/>
                  <a:pt x="8985056" y="47060"/>
                  <a:pt x="8997982" y="77618"/>
                </a:cubicBezTo>
                <a:lnTo>
                  <a:pt x="9007475" y="124641"/>
                </a:lnTo>
                <a:lnTo>
                  <a:pt x="9007475" y="4634683"/>
                </a:lnTo>
                <a:lnTo>
                  <a:pt x="8997982" y="4681705"/>
                </a:lnTo>
                <a:cubicBezTo>
                  <a:pt x="8985056" y="4712264"/>
                  <a:pt x="8960575" y="4736745"/>
                  <a:pt x="8930017" y="4749670"/>
                </a:cubicBezTo>
                <a:lnTo>
                  <a:pt x="8882192" y="4759325"/>
                </a:lnTo>
                <a:lnTo>
                  <a:pt x="125282" y="4759325"/>
                </a:lnTo>
                <a:lnTo>
                  <a:pt x="77458" y="4749670"/>
                </a:lnTo>
                <a:cubicBezTo>
                  <a:pt x="46899" y="4736745"/>
                  <a:pt x="22418" y="4712264"/>
                  <a:pt x="9493" y="4681705"/>
                </a:cubicBezTo>
                <a:lnTo>
                  <a:pt x="0" y="4634687"/>
                </a:lnTo>
                <a:lnTo>
                  <a:pt x="0" y="124636"/>
                </a:lnTo>
                <a:lnTo>
                  <a:pt x="9493" y="77618"/>
                </a:lnTo>
                <a:cubicBezTo>
                  <a:pt x="22418" y="47060"/>
                  <a:pt x="46899" y="22579"/>
                  <a:pt x="77458" y="965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73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o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3682B73D-4BCE-3D4D-A0A3-39BE9DFCBABC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6422571" y="0"/>
            <a:ext cx="5769429" cy="63865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 rot="5400000">
            <a:off x="5860256" y="526256"/>
            <a:ext cx="471488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72714" y="6468367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DFA7522-FAD9-5F47-94E5-CF344B59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8213" y="1699883"/>
            <a:ext cx="2994838" cy="5289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Video Title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A8108D5-8041-3541-BDCC-8A5456C027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8213" y="2549570"/>
            <a:ext cx="4932496" cy="250677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  <a:p>
            <a:pPr lvl="0"/>
            <a:endParaRPr lang="en-US" dirty="0"/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  <a:p>
            <a:pPr lvl="0"/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8DA15A9-FC31-754C-980F-A004F439271A}"/>
              </a:ext>
            </a:extLst>
          </p:cNvPr>
          <p:cNvSpPr/>
          <p:nvPr userDrawn="1"/>
        </p:nvSpPr>
        <p:spPr>
          <a:xfrm>
            <a:off x="724564" y="5338171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79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o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 rot="5400000">
            <a:off x="5860256" y="526256"/>
            <a:ext cx="471488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72714" y="6468367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DFA7522-FAD9-5F47-94E5-CF344B59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8213" y="1699883"/>
            <a:ext cx="2994838" cy="5289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Audio Title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8DA15A9-FC31-754C-980F-A004F439271A}"/>
              </a:ext>
            </a:extLst>
          </p:cNvPr>
          <p:cNvSpPr/>
          <p:nvPr userDrawn="1"/>
        </p:nvSpPr>
        <p:spPr>
          <a:xfrm>
            <a:off x="738212" y="3931455"/>
            <a:ext cx="312615" cy="468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2F6938C-002F-3F40-84B1-7DD616408B2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8212" y="2549571"/>
            <a:ext cx="5177166" cy="110803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typesetting.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4600283F-2790-244C-87A2-984B5109F790}"/>
              </a:ext>
            </a:extLst>
          </p:cNvPr>
          <p:cNvSpPr>
            <a:spLocks noGrp="1"/>
          </p:cNvSpPr>
          <p:nvPr>
            <p:ph type="media" sz="quarter" idx="20"/>
          </p:nvPr>
        </p:nvSpPr>
        <p:spPr>
          <a:xfrm>
            <a:off x="738541" y="4252201"/>
            <a:ext cx="5176837" cy="598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86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C15E26-9EF5-2041-9080-B0A809E65AAE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95F8E-A070-5645-8B70-CF6429635C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8578" y="3277437"/>
            <a:ext cx="4094843" cy="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0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/Source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0980" y="360267"/>
            <a:ext cx="7619924" cy="4828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References/Sources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A4A7AD8-891A-1C41-8D23-4D7A29D836A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0980" y="1340619"/>
            <a:ext cx="10533625" cy="42907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buFont typeface="+mj-lt"/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Price, A. (2010). Get It Covered – Modeling Standard Of Cover with Network Analyst 9.3. Arc User Magazine, October – November, 2010, pp. 48-59.</a:t>
            </a:r>
          </a:p>
        </p:txBody>
      </p:sp>
    </p:spTree>
    <p:extLst>
      <p:ext uri="{BB962C8B-B14F-4D97-AF65-F5344CB8AC3E}">
        <p14:creationId xmlns:p14="http://schemas.microsoft.com/office/powerpoint/2010/main" val="2371724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o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 rot="5400000">
            <a:off x="5860256" y="526256"/>
            <a:ext cx="471488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72714" y="6468367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DFA7522-FAD9-5F47-94E5-CF344B59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98581" y="3164529"/>
            <a:ext cx="2994838" cy="528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47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C15E26-9EF5-2041-9080-B0A809E65AAE}"/>
              </a:ext>
            </a:extLst>
          </p:cNvPr>
          <p:cNvSpPr/>
          <p:nvPr userDrawn="1"/>
        </p:nvSpPr>
        <p:spPr>
          <a:xfrm>
            <a:off x="-1" y="5253037"/>
            <a:ext cx="12192001" cy="16049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F9649-BD4D-1D43-8F27-9BBC40A560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6444" y="5601379"/>
            <a:ext cx="10679113" cy="5762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48FE44A-F342-BA42-B121-477BF8560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443" y="6284116"/>
            <a:ext cx="10679113" cy="32351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 b="0" i="1"/>
            </a:lvl1pPr>
          </a:lstStyle>
          <a:p>
            <a:pPr lvl="0"/>
            <a:r>
              <a:rPr lang="en-US" dirty="0"/>
              <a:t>Subtitle or Present by Your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192E09-F6B8-5542-BD35-1D9001EE4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8578" y="3277437"/>
            <a:ext cx="4094843" cy="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C15E26-9EF5-2041-9080-B0A809E65AAE}"/>
              </a:ext>
            </a:extLst>
          </p:cNvPr>
          <p:cNvSpPr/>
          <p:nvPr userDrawn="1"/>
        </p:nvSpPr>
        <p:spPr>
          <a:xfrm>
            <a:off x="-1" y="5253037"/>
            <a:ext cx="12192001" cy="16049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F9649-BD4D-1D43-8F27-9BBC40A560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6444" y="5601379"/>
            <a:ext cx="10679113" cy="5762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48FE44A-F342-BA42-B121-477BF8560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443" y="6284116"/>
            <a:ext cx="10679113" cy="32351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Present by Your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192E09-F6B8-5542-BD35-1D9001EE4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8578" y="3277437"/>
            <a:ext cx="4094843" cy="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9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214441-0579-F444-974F-D7B1AAEE34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3256" y="1896145"/>
            <a:ext cx="9556779" cy="11016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2987095F-BEBD-5F46-AF29-030DE95796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3255" y="3153576"/>
            <a:ext cx="9556779" cy="550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621BD8C-CAAE-1D4D-ADAC-29A9582535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13255" y="4552885"/>
            <a:ext cx="9556779" cy="3077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 by Your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>
            <a:off x="1313255" y="6246421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039A6F9-691C-B844-BF70-F9E7536E92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16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0980" y="360267"/>
            <a:ext cx="2690116" cy="4828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BIOGRAPHY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430BC207-792E-AF4E-9668-5C23BD4D1C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0980" y="1616688"/>
            <a:ext cx="1812311" cy="1812312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D6344265-264D-E644-B35D-48B50082CC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22783" y="2001001"/>
            <a:ext cx="6063964" cy="3843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4C9EE3FB-AD68-654D-84E9-652368C6AF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2783" y="2538962"/>
            <a:ext cx="6063964" cy="3843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Institution / Your Job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70072CFE-3AB8-A84D-BF83-6BCA9CA071E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0980" y="6037820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62A396A-56DC-E24B-A2A9-14F36AF574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07292" y="6128343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Instagram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1CBE5FA9-36EF-2B42-A632-26C73AC621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17786" y="6037820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60763AE2-A156-294E-BDD5-A3DA42383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4098" y="6128343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Facebook</a:t>
            </a:r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86CE2954-58A0-D24B-8D35-991AD6A30A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94592" y="6043869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000270B-4B15-D443-AAFD-AAC20DD2DE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60904" y="6134392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Youtube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03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ography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0980" y="360267"/>
            <a:ext cx="2690116" cy="4828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BIOGRAPHY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430BC207-792E-AF4E-9668-5C23BD4D1C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0980" y="1629962"/>
            <a:ext cx="1442197" cy="144219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D6344265-264D-E644-B35D-48B50082CC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64018" y="1629962"/>
            <a:ext cx="6063964" cy="3843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4C9EE3FB-AD68-654D-84E9-652368C6AF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4018" y="2167923"/>
            <a:ext cx="6063964" cy="3843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Institution / Your Job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70072CFE-3AB8-A84D-BF83-6BCA9CA071E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0980" y="6037820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62A396A-56DC-E24B-A2A9-14F36AF574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07292" y="6128343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Instagram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1CBE5FA9-36EF-2B42-A632-26C73AC621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17786" y="6037820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60763AE2-A156-294E-BDD5-A3DA42383D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4098" y="6128343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Facebook</a:t>
            </a:r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86CE2954-58A0-D24B-8D35-991AD6A30A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94592" y="6043869"/>
            <a:ext cx="488368" cy="488368"/>
          </a:xfrm>
          <a:custGeom>
            <a:avLst/>
            <a:gdLst>
              <a:gd name="connsiteX0" fmla="*/ 1358424 w 2716846"/>
              <a:gd name="connsiteY0" fmla="*/ 0 h 2716847"/>
              <a:gd name="connsiteX1" fmla="*/ 2709835 w 2716846"/>
              <a:gd name="connsiteY1" fmla="*/ 1219533 h 2716847"/>
              <a:gd name="connsiteX2" fmla="*/ 2716846 w 2716846"/>
              <a:gd name="connsiteY2" fmla="*/ 1358384 h 2716847"/>
              <a:gd name="connsiteX3" fmla="*/ 2716846 w 2716846"/>
              <a:gd name="connsiteY3" fmla="*/ 1358464 h 2716847"/>
              <a:gd name="connsiteX4" fmla="*/ 2709835 w 2716846"/>
              <a:gd name="connsiteY4" fmla="*/ 1497315 h 2716847"/>
              <a:gd name="connsiteX5" fmla="*/ 1497315 w 2716846"/>
              <a:gd name="connsiteY5" fmla="*/ 2709835 h 2716847"/>
              <a:gd name="connsiteX6" fmla="*/ 1358443 w 2716846"/>
              <a:gd name="connsiteY6" fmla="*/ 2716847 h 2716847"/>
              <a:gd name="connsiteX7" fmla="*/ 1358405 w 2716846"/>
              <a:gd name="connsiteY7" fmla="*/ 2716847 h 2716847"/>
              <a:gd name="connsiteX8" fmla="*/ 1219533 w 2716846"/>
              <a:gd name="connsiteY8" fmla="*/ 2709835 h 2716847"/>
              <a:gd name="connsiteX9" fmla="*/ 0 w 2716846"/>
              <a:gd name="connsiteY9" fmla="*/ 1358424 h 2716847"/>
              <a:gd name="connsiteX10" fmla="*/ 1358424 w 2716846"/>
              <a:gd name="connsiteY10" fmla="*/ 0 h 271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846" h="2716847">
                <a:moveTo>
                  <a:pt x="1358424" y="0"/>
                </a:moveTo>
                <a:cubicBezTo>
                  <a:pt x="2061771" y="0"/>
                  <a:pt x="2640270" y="534540"/>
                  <a:pt x="2709835" y="1219533"/>
                </a:cubicBezTo>
                <a:lnTo>
                  <a:pt x="2716846" y="1358384"/>
                </a:lnTo>
                <a:lnTo>
                  <a:pt x="2716846" y="1358464"/>
                </a:lnTo>
                <a:lnTo>
                  <a:pt x="2709835" y="1497315"/>
                </a:lnTo>
                <a:cubicBezTo>
                  <a:pt x="2644908" y="2136643"/>
                  <a:pt x="2136643" y="2644908"/>
                  <a:pt x="1497315" y="2709835"/>
                </a:cubicBezTo>
                <a:lnTo>
                  <a:pt x="1358443" y="2716847"/>
                </a:lnTo>
                <a:lnTo>
                  <a:pt x="1358405" y="2716847"/>
                </a:lnTo>
                <a:lnTo>
                  <a:pt x="1219533" y="2709835"/>
                </a:lnTo>
                <a:cubicBezTo>
                  <a:pt x="534539" y="2640270"/>
                  <a:pt x="0" y="2061771"/>
                  <a:pt x="0" y="1358424"/>
                </a:cubicBezTo>
                <a:cubicBezTo>
                  <a:pt x="0" y="608187"/>
                  <a:pt x="608187" y="0"/>
                  <a:pt x="135842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000270B-4B15-D443-AAFD-AAC20DD2DE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60904" y="6134392"/>
            <a:ext cx="2023804" cy="307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Youtube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80BA06-8491-E04C-8888-8FEC2EF59A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64018" y="2746834"/>
            <a:ext cx="3510953" cy="307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EDUCATION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16D3810-92F9-A74F-BBD2-03CBF8BED6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64018" y="3231533"/>
            <a:ext cx="3510953" cy="14938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Junior High School</a:t>
            </a:r>
          </a:p>
          <a:p>
            <a:pPr lvl="0"/>
            <a:r>
              <a:rPr lang="en-US" dirty="0"/>
              <a:t>Senior High School</a:t>
            </a:r>
          </a:p>
          <a:p>
            <a:pPr lvl="0"/>
            <a:r>
              <a:rPr lang="en-US" dirty="0"/>
              <a:t>S1</a:t>
            </a:r>
          </a:p>
          <a:p>
            <a:pPr lvl="0"/>
            <a:r>
              <a:rPr lang="en-US" dirty="0"/>
              <a:t>S2</a:t>
            </a:r>
          </a:p>
          <a:p>
            <a:pPr lvl="0"/>
            <a:r>
              <a:rPr lang="en-US" dirty="0"/>
              <a:t>S3</a:t>
            </a:r>
          </a:p>
          <a:p>
            <a:pPr lvl="0"/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0559AC6-73EF-AE4D-BE7F-EC38D7174A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05427" y="2746834"/>
            <a:ext cx="3510953" cy="307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Work Experience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CECE0CB-C746-E540-BA33-2B66688250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05427" y="3231533"/>
            <a:ext cx="3510953" cy="14938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Teacher in</a:t>
            </a:r>
          </a:p>
          <a:p>
            <a:pPr lvl="0"/>
            <a:r>
              <a:rPr lang="en-US" dirty="0"/>
              <a:t>Teacher in</a:t>
            </a:r>
          </a:p>
          <a:p>
            <a:pPr lvl="0"/>
            <a:r>
              <a:rPr lang="en-US" dirty="0"/>
              <a:t>Teacher in</a:t>
            </a:r>
          </a:p>
          <a:p>
            <a:pPr lvl="0"/>
            <a:r>
              <a:rPr lang="en-US" dirty="0"/>
              <a:t>Lecture</a:t>
            </a:r>
          </a:p>
          <a:p>
            <a:pPr lvl="0"/>
            <a:r>
              <a:rPr lang="en-US" dirty="0"/>
              <a:t>Lecture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74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Contracts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0980" y="360267"/>
            <a:ext cx="7619924" cy="4828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Subject Matter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C3929B-0F75-E646-B385-F51F1C2718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345125"/>
            <a:ext cx="2232478" cy="165261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80BA06-8491-E04C-8888-8FEC2EF59A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0980" y="1681953"/>
            <a:ext cx="7619923" cy="3073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Subject Matter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16D3810-92F9-A74F-BBD2-03CBF8BED6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0980" y="2179092"/>
            <a:ext cx="10053592" cy="1021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buFont typeface="+mj-lt"/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Description. 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Letraset sheets containing Lorem Ipsum passages, and more recently with desktop publishing software like Aldus PageMaker including versions of Lorem Ipsum.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6002B1C-8BF9-0142-85FA-7B97131140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0980" y="3765099"/>
            <a:ext cx="7619923" cy="3073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Study Contracts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A4A7AD8-891A-1C41-8D23-4D7A29D836A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0980" y="4262238"/>
            <a:ext cx="10053592" cy="12241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just">
              <a:buFont typeface="+mj-lt"/>
              <a:buAutoNum type="arabicPeriod"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Presence		: 5 %</a:t>
            </a:r>
          </a:p>
          <a:p>
            <a:pPr lvl="0"/>
            <a:r>
              <a:rPr lang="en-US" dirty="0"/>
              <a:t>Assignment Grades	: 20 %</a:t>
            </a:r>
          </a:p>
          <a:p>
            <a:pPr lvl="0"/>
            <a:r>
              <a:rPr lang="en-US" dirty="0"/>
              <a:t>Midterm Exam	: 30 %</a:t>
            </a:r>
          </a:p>
          <a:p>
            <a:pPr lvl="0"/>
            <a:r>
              <a:rPr lang="en-US" dirty="0"/>
              <a:t>Final Exam	: 45 %</a:t>
            </a:r>
          </a:p>
        </p:txBody>
      </p:sp>
    </p:spTree>
    <p:extLst>
      <p:ext uri="{BB962C8B-B14F-4D97-AF65-F5344CB8AC3E}">
        <p14:creationId xmlns:p14="http://schemas.microsoft.com/office/powerpoint/2010/main" val="144472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ox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A5C816-525B-0246-8D71-90E1329C814A}"/>
              </a:ext>
            </a:extLst>
          </p:cNvPr>
          <p:cNvSpPr/>
          <p:nvPr userDrawn="1"/>
        </p:nvSpPr>
        <p:spPr>
          <a:xfrm>
            <a:off x="0" y="0"/>
            <a:ext cx="47148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DE20F-AC26-0C49-AE7C-2D4E47E0F115}"/>
              </a:ext>
            </a:extLst>
          </p:cNvPr>
          <p:cNvSpPr txBox="1"/>
          <p:nvPr userDrawn="1"/>
        </p:nvSpPr>
        <p:spPr>
          <a:xfrm rot="16200000">
            <a:off x="-491025" y="5645529"/>
            <a:ext cx="145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pbiyeswecan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0B1E3-7FD6-3B40-BBB8-998A8B4995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19943" y="805709"/>
            <a:ext cx="4153534" cy="4828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Picture Box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9BEC92-5F63-8246-970F-4DAC15B7044B}"/>
              </a:ext>
            </a:extLst>
          </p:cNvPr>
          <p:cNvSpPr/>
          <p:nvPr userDrawn="1"/>
        </p:nvSpPr>
        <p:spPr>
          <a:xfrm>
            <a:off x="8560904" y="0"/>
            <a:ext cx="3631096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3E7FCD4-B04E-9544-A858-74441EED96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43688" y="1903010"/>
            <a:ext cx="2666220" cy="3688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6B62167-5BB4-AB4A-8C7F-EA442AAEAE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43688" y="2371096"/>
            <a:ext cx="2666220" cy="3110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buNone/>
              <a:defRPr sz="1400" b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US" dirty="0" err="1"/>
              <a:t>consectetur</a:t>
            </a:r>
            <a:r>
              <a:rPr lang="en-US" dirty="0"/>
              <a:t>, from a Lorem Ipsum passage, and going through the cites of the word in classical literature, discovered the undoubtable source.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C0CBD3-2866-ED41-AFA3-A53BAAB85A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31097" y="1903010"/>
            <a:ext cx="3896406" cy="38964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3FDB-7DD6-064E-8A32-374DF3F551A6}"/>
              </a:ext>
            </a:extLst>
          </p:cNvPr>
          <p:cNvSpPr/>
          <p:nvPr userDrawn="1"/>
        </p:nvSpPr>
        <p:spPr>
          <a:xfrm flipH="1">
            <a:off x="1719943" y="1903010"/>
            <a:ext cx="1911155" cy="38964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7CA670F-05D2-0B4A-B693-B3B46AFAB8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15202" y="3317809"/>
            <a:ext cx="1720635" cy="1066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5ED0AC-B284-244A-9AB4-9DE9E4AC3A79}"/>
              </a:ext>
            </a:extLst>
          </p:cNvPr>
          <p:cNvSpPr/>
          <p:nvPr userDrawn="1"/>
        </p:nvSpPr>
        <p:spPr>
          <a:xfrm>
            <a:off x="1894985" y="4493846"/>
            <a:ext cx="312615" cy="46892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09FCDCD-45F9-A046-A74E-A38DC4A764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546771" y="6552212"/>
            <a:ext cx="2232478" cy="1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38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0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49" r:id="rId5"/>
    <p:sldLayoutId id="2147483660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9" r:id="rId20"/>
    <p:sldLayoutId id="2147483678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4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50BC83-D285-D243-83CF-BE50A558E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9CA31-02A4-2C4A-A0CD-3FA4678E28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71388-3A13-2345-A41E-BDAEE78961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974787D-E038-9046-8428-A9D3E4B8BC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90D894-3140-4B42-BD67-3921631615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E5ADC9-1DA1-1049-BFCF-C7441A8BAE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0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46E84B0-B1F0-CC4B-93C2-3B0D145BF2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3FD01-003C-274A-AC9C-DA783C12F0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E422A4-BEBF-E248-9BFC-E5DEF813BB6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6DB156-D72F-FE43-BA30-C4FD369578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926C75-0F0C-DC49-B642-677E5EDF5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F0D1E7-DDD4-8945-A782-7D3CA55059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456404-0E95-3D49-8883-5DED19F2B2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64FF804-759C-1B4C-9955-3DC594F864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98D901-1060-C24F-9D19-A1956ADE7C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9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79DC91E-D3EE-6840-9B19-CFC066EAA9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EA4D1-50F3-5440-9CEF-5856AA9982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770CB-3648-B943-AC63-27D2314A8D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3C6F7A3-2618-5D41-B2F5-4BF11360F92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5D3271-1AF5-9E4D-B1EA-C787DDBE91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44F047E-E3D3-814B-A47D-4C23507E49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2771F0-6EDF-184F-803E-F1052CBCF5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2CCE7E0-F508-5E4E-83F8-1FDF354070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8CA090-5AAE-1A44-96C3-3E86046EF4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F90F249-FB6D-1045-9B04-79735A430F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5D9B872-DAED-744C-950D-59000BD4BAE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5173C6-6856-F44D-979F-6E998DF5A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473B2-E6E7-D941-AB1A-D4F9465B65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1FE81-29F7-5248-A62E-E5CCB0FABE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46B607-7AF6-F447-99A6-45BEE96145B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8E1CBC-80B3-D04B-8DEA-490F93AC29E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52E136-EAC4-F946-82AA-EFE14A45115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6422FC-0280-D248-B974-6CED16F1084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567EF7C-EFE0-A64A-98A4-CD5C3C5EBCA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2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C3DC18-7104-0E4A-BC75-C314F0FF7E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67F17-84AE-A941-BC3A-1364602D5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888B1-353E-E14A-9EBE-6DAB92ECA3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B8809-545A-4940-8866-9EED13C1D6F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216EA-3E86-CB40-842A-C35200D6135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E98925-6579-704E-A385-306D14366B0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D8378A-B8E3-264A-84F7-63B6405E7E2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B7F875-9386-554C-9196-2FE56694DC8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1EAC18-690E-8043-9B8B-2CC3386DA2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B618FD-E4FE-7E46-A61B-8297A12191A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CC4FE9-9045-274A-8BE3-18F9E69BF3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6FDEC-BBE3-574C-B71D-B921D2CBA1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A20D927-4C5E-DE44-84C0-35D5E436F2FA}"/>
              </a:ext>
            </a:extLst>
          </p:cNvPr>
          <p:cNvSpPr/>
          <p:nvPr/>
        </p:nvSpPr>
        <p:spPr>
          <a:xfrm>
            <a:off x="6096000" y="1493656"/>
            <a:ext cx="4443663" cy="1182594"/>
          </a:xfrm>
          <a:prstGeom prst="roundRect">
            <a:avLst>
              <a:gd name="adj" fmla="val 954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CB429CD-A7E5-A946-8241-D3711CCAE969}"/>
              </a:ext>
            </a:extLst>
          </p:cNvPr>
          <p:cNvSpPr/>
          <p:nvPr/>
        </p:nvSpPr>
        <p:spPr>
          <a:xfrm>
            <a:off x="6096000" y="2884826"/>
            <a:ext cx="4443663" cy="1182594"/>
          </a:xfrm>
          <a:prstGeom prst="roundRect">
            <a:avLst>
              <a:gd name="adj" fmla="val 954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E6A6463-D088-FD43-93E8-395BB7532ACA}"/>
              </a:ext>
            </a:extLst>
          </p:cNvPr>
          <p:cNvSpPr/>
          <p:nvPr/>
        </p:nvSpPr>
        <p:spPr>
          <a:xfrm>
            <a:off x="6096000" y="4275996"/>
            <a:ext cx="4443663" cy="1182594"/>
          </a:xfrm>
          <a:prstGeom prst="roundRect">
            <a:avLst>
              <a:gd name="adj" fmla="val 954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Send">
            <a:extLst>
              <a:ext uri="{FF2B5EF4-FFF2-40B4-BE49-F238E27FC236}">
                <a16:creationId xmlns:a16="http://schemas.microsoft.com/office/drawing/2014/main" id="{1701BFA9-104B-BC40-8520-FBBC2DBBF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3370" y="1680839"/>
            <a:ext cx="725984" cy="725984"/>
          </a:xfrm>
          <a:prstGeom prst="rect">
            <a:avLst/>
          </a:prstGeom>
        </p:spPr>
      </p:pic>
      <p:pic>
        <p:nvPicPr>
          <p:cNvPr id="10" name="Graphic 9" descr="Classroom">
            <a:extLst>
              <a:ext uri="{FF2B5EF4-FFF2-40B4-BE49-F238E27FC236}">
                <a16:creationId xmlns:a16="http://schemas.microsoft.com/office/drawing/2014/main" id="{CA5B2D29-27BD-5E4E-A4E3-551898FD29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4864" y="3091755"/>
            <a:ext cx="674490" cy="674490"/>
          </a:xfrm>
          <a:prstGeom prst="rect">
            <a:avLst/>
          </a:prstGeom>
        </p:spPr>
      </p:pic>
      <p:pic>
        <p:nvPicPr>
          <p:cNvPr id="12" name="Graphic 11" descr="Call center">
            <a:extLst>
              <a:ext uri="{FF2B5EF4-FFF2-40B4-BE49-F238E27FC236}">
                <a16:creationId xmlns:a16="http://schemas.microsoft.com/office/drawing/2014/main" id="{AF540261-869F-2A4E-922E-9E877D922E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19117" y="4504301"/>
            <a:ext cx="725984" cy="7259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2AC7909-1CDA-F542-98C9-BC63ED0594F7}"/>
              </a:ext>
            </a:extLst>
          </p:cNvPr>
          <p:cNvSpPr txBox="1"/>
          <p:nvPr/>
        </p:nvSpPr>
        <p:spPr>
          <a:xfrm>
            <a:off x="7150090" y="1607899"/>
            <a:ext cx="3158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Descriptiojn</a:t>
            </a:r>
            <a:endParaRPr lang="en-US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8116D9-6F31-5242-BEFC-2CE50EEF0DF0}"/>
              </a:ext>
            </a:extLst>
          </p:cNvPr>
          <p:cNvSpPr txBox="1"/>
          <p:nvPr/>
        </p:nvSpPr>
        <p:spPr>
          <a:xfrm>
            <a:off x="7150090" y="2951946"/>
            <a:ext cx="3158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Descriptiojn</a:t>
            </a:r>
            <a:endParaRPr lang="en-US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83A42-82BA-DC49-988A-FB1C7CBCA518}"/>
              </a:ext>
            </a:extLst>
          </p:cNvPr>
          <p:cNvSpPr txBox="1"/>
          <p:nvPr/>
        </p:nvSpPr>
        <p:spPr>
          <a:xfrm>
            <a:off x="7162963" y="4390239"/>
            <a:ext cx="3158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Descriptiojn</a:t>
            </a:r>
            <a:endParaRPr lang="en-US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2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9E35D8-E388-2944-BB57-7F4233531D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0DE31-8958-9943-8A5C-F1A2C1391A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016EB-C2FC-3543-8636-309B55E06D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8D061-68C2-774A-98B4-55852B6C5F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1764E2-D487-D345-9BFA-20AE5263D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2BB023-B5F4-0148-AC24-ACBE43D13F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DC1551-8F8A-2C48-988F-262A82625B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990907A-29FE-D54F-996C-A7ED66AE88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D485843-34CA-4244-ACBF-13AB8148B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024FC7A-F59C-964C-B075-67271A1A99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EAB48F-6BD7-1647-94F6-26328DADAD3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7C824CA-A5F2-554E-BBC1-B18619CD88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7A17823-9391-CA47-8615-F2C0BF65435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46B545C-0ABA-6F46-A074-5DFD8097D5D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AEE8F38-FCA3-6840-A408-0D2D0DA7B3D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D9395E9-9175-1E4E-B0DE-6CED0176B61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3C5D9-DE0C-8B42-BF78-201A536351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CE6E8E78-5A39-8F41-96CD-73FE9F2813F6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812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1">
            <a:extLst>
              <a:ext uri="{FF2B5EF4-FFF2-40B4-BE49-F238E27FC236}">
                <a16:creationId xmlns:a16="http://schemas.microsoft.com/office/drawing/2014/main" id="{1A707E77-236F-BA44-834D-E37FA1F796C0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7BD05-0CAF-7147-8099-354DE01E1C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591FA-DA80-7944-9AE7-84310368C85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AB0B95-D731-3D4E-B339-828ED589E6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2985C-A6C3-8740-A9FB-A836C79B048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E0E73728-F9CF-7040-A46F-99816A2E1F5F}"/>
              </a:ext>
            </a:extLst>
          </p:cNvPr>
          <p:cNvSpPr>
            <a:spLocks noGrp="1"/>
          </p:cNvSpPr>
          <p:nvPr>
            <p:ph type="media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8568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9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E5DB67-8DE5-0A45-BEBF-A8B30C10E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CEE66-4214-3B4B-BB7B-B4326B696D9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1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CF3CDB-7E35-C141-B7AC-8CFC359F6A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Thanks.</a:t>
            </a:r>
          </a:p>
        </p:txBody>
      </p:sp>
    </p:spTree>
    <p:extLst>
      <p:ext uri="{BB962C8B-B14F-4D97-AF65-F5344CB8AC3E}">
        <p14:creationId xmlns:p14="http://schemas.microsoft.com/office/powerpoint/2010/main" val="274129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543632-B66C-6F44-964A-46FC08BD5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BE3EF-323D-B64E-BBF1-72A64A9E68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0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3BC04F-AB6F-B24C-A692-7A7362AFBA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1A02A-58BF-0D44-8D08-C3E3D46C9A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5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738C1C-000F-B346-A6A2-5587181720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4D80A-0C9B-B844-8323-4773F3789C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056FF-A760-404C-9101-18246F7C3F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AC8399-C9E9-A646-BB8E-46757F803D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23C7D-6D3D-E841-9FAE-FCF44FE945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302B4-264C-5E49-BEC1-D1B85482DF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AA40D-D6FD-014F-842D-445F6D618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1040CCA-805B-384F-936B-731FEA28C12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66C2C0-367A-1249-BED6-F46CC11103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B0F79A-3694-8145-A37F-DA5C48B320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342959-3F75-7841-9202-04B2812B92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1ACE325-81AA-A543-9198-044B5108E40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EF43D4F-B3C0-5C44-9C84-BFEAD88AAB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C45B88-E26B-194B-8370-6849B4E7D6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304CD-9981-2F49-8842-31494F72B6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62312-FB71-CE4B-8AD2-183786AFE8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5A157-D063-E442-9560-B7024E643F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4BCB749-5908-C144-900A-F654DB28DB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086662-BFCE-784D-BE77-5A44AC915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8B53B2-D8E2-BE40-89EC-C0A2C990F2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15A265-7D5F-2542-86D7-22C9759438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817A88E-8490-8A41-8026-D881E80AE80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CDDAC72-7017-464D-A688-FA82F0D99DE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D425E51-ECC1-9A4C-91EB-1FCF07073D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2EA81C4-D44F-354C-8913-C018004684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28706EA-04E5-3641-A578-80038FA379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C9058E7-BAC4-0046-9DC7-EE8BD78C016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4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29E355-0C5A-944F-BB12-74BF77B5A2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012D6-BD02-D24D-8A6D-790ABF96D49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DF36F-1944-E148-8599-B01E24ED5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31484-DCD2-E44F-8392-CD62D9AAAA5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87DEF1-C352-554C-B7B5-96610538AC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en-US" dirty="0"/>
              <a:t>Presence		: 5 %</a:t>
            </a:r>
          </a:p>
          <a:p>
            <a:pPr lvl="0"/>
            <a:r>
              <a:rPr lang="en-US" dirty="0"/>
              <a:t>Assignment Grades	: 20 %</a:t>
            </a:r>
          </a:p>
          <a:p>
            <a:pPr lvl="0"/>
            <a:r>
              <a:rPr lang="en-US" dirty="0"/>
              <a:t>Midterm Exam	: 30 %</a:t>
            </a:r>
          </a:p>
          <a:p>
            <a:pPr lvl="0"/>
            <a:r>
              <a:rPr lang="en-US" dirty="0"/>
              <a:t>Final Exam	: 45 %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FD6D7-80FD-864C-8023-AA3B0769FD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1361-36AE-D142-9D95-E224A2A88E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27B66-E412-A348-9DF8-9E9C855134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A1CC87-1D29-F546-BC41-DAEA69A382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07AEB-7397-9643-BBE7-5E387D2797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38</Words>
  <Application>Microsoft Macintosh PowerPoint</Application>
  <PresentationFormat>Widescreen</PresentationFormat>
  <Paragraphs>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 541</dc:creator>
  <cp:lastModifiedBy>Jul 541</cp:lastModifiedBy>
  <cp:revision>63</cp:revision>
  <dcterms:created xsi:type="dcterms:W3CDTF">2020-08-12T16:01:05Z</dcterms:created>
  <dcterms:modified xsi:type="dcterms:W3CDTF">2020-08-14T01:55:27Z</dcterms:modified>
</cp:coreProperties>
</file>